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custDataLst>
    <p:tags r:id="rId1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4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6B913-C7DC-465B-95F6-B5990012571A}" type="datetimeFigureOut">
              <a:rPr lang="ru-RU" smtClean="0"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D58A9-A56C-47D7-8501-72AFEC3D93A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microwave oven</a:t>
            </a:r>
            <a:endParaRPr lang="ru-RU" dirty="0"/>
          </a:p>
        </p:txBody>
      </p:sp>
      <p:pic>
        <p:nvPicPr>
          <p:cNvPr id="4" name="Содержимое 3" descr="71tx+h1rEGL._SL1500_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500174"/>
            <a:ext cx="6476126" cy="480960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kettle</a:t>
            </a:r>
            <a:endParaRPr lang="ru-RU" dirty="0"/>
          </a:p>
        </p:txBody>
      </p:sp>
      <p:pic>
        <p:nvPicPr>
          <p:cNvPr id="4" name="Содержимое 3" descr="yanagi_wh_1024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1670" y="1362852"/>
            <a:ext cx="4763311" cy="476331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sewing machine</a:t>
            </a:r>
            <a:endParaRPr lang="ru-RU" dirty="0"/>
          </a:p>
        </p:txBody>
      </p:sp>
      <p:pic>
        <p:nvPicPr>
          <p:cNvPr id="4" name="Содержимое 3" descr="140282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3042" y="1428736"/>
            <a:ext cx="5643602" cy="485230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n alarm clock</a:t>
            </a:r>
            <a:endParaRPr lang="ru-RU" dirty="0"/>
          </a:p>
        </p:txBody>
      </p:sp>
      <p:pic>
        <p:nvPicPr>
          <p:cNvPr id="4" name="Содержимое 3" descr="1200px-2010-07-20_Black_windup_alarm_clock_fa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1500174"/>
            <a:ext cx="4357718" cy="462598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n iron</a:t>
            </a:r>
            <a:endParaRPr lang="ru-RU" dirty="0"/>
          </a:p>
        </p:txBody>
      </p:sp>
      <p:pic>
        <p:nvPicPr>
          <p:cNvPr id="4" name="Содержимое 3" descr="999999-62235653539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500174"/>
            <a:ext cx="6166290" cy="452605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washing machine</a:t>
            </a:r>
            <a:endParaRPr lang="ru-RU" dirty="0"/>
          </a:p>
        </p:txBody>
      </p:sp>
      <p:pic>
        <p:nvPicPr>
          <p:cNvPr id="4" name="Содержимое 3" descr="0482310175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1428736"/>
            <a:ext cx="4763312" cy="47633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can opener</a:t>
            </a:r>
            <a:endParaRPr lang="ru-RU" dirty="0"/>
          </a:p>
        </p:txBody>
      </p:sp>
      <p:pic>
        <p:nvPicPr>
          <p:cNvPr id="4" name="Содержимое 3" descr="can-opener-3d-model-3ds-fbx-blend-dae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428736"/>
            <a:ext cx="4697427" cy="469742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toaster</a:t>
            </a:r>
            <a:endParaRPr lang="ru-RU" dirty="0"/>
          </a:p>
        </p:txBody>
      </p:sp>
      <p:pic>
        <p:nvPicPr>
          <p:cNvPr id="4" name="Содержимое 3" descr="daewoo_brushed_stainless_steel_2_slice_toaster_0002_19066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5984" y="1500174"/>
            <a:ext cx="4768865" cy="476886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n oven</a:t>
            </a:r>
            <a:endParaRPr lang="ru-RU" dirty="0"/>
          </a:p>
        </p:txBody>
      </p:sp>
      <p:pic>
        <p:nvPicPr>
          <p:cNvPr id="4" name="Содержимое 3" descr="electroluxelectricoven-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1428736"/>
            <a:ext cx="6263236" cy="469742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vacuum cleaner</a:t>
            </a:r>
            <a:endParaRPr lang="ru-RU" dirty="0"/>
          </a:p>
        </p:txBody>
      </p:sp>
      <p:pic>
        <p:nvPicPr>
          <p:cNvPr id="4" name="Содержимое 3" descr="FC9192_61-IMS-en_SG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1428736"/>
            <a:ext cx="4763311" cy="476331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dishwasher</a:t>
            </a:r>
            <a:endParaRPr lang="ru-RU" dirty="0"/>
          </a:p>
        </p:txBody>
      </p:sp>
      <p:pic>
        <p:nvPicPr>
          <p:cNvPr id="4" name="Содержимое 3" descr="Siemens-SN26M231AU-Dishwasher-Hero-high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1500174"/>
            <a:ext cx="3987119" cy="471060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0461437e29c2f174984925a53d2e2a2dad321fa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28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a microwave oven</vt:lpstr>
      <vt:lpstr>an alarm clock</vt:lpstr>
      <vt:lpstr>an iron</vt:lpstr>
      <vt:lpstr>a washing machine</vt:lpstr>
      <vt:lpstr>a can opener</vt:lpstr>
      <vt:lpstr>a toaster</vt:lpstr>
      <vt:lpstr>an oven</vt:lpstr>
      <vt:lpstr>a vacuum cleaner</vt:lpstr>
      <vt:lpstr>a dishwasher</vt:lpstr>
      <vt:lpstr>a kettle</vt:lpstr>
      <vt:lpstr>a sewing machine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Anastasiya Maneshyna</dc:creator>
  <cp:lastModifiedBy>Anastasiya Maneshyna</cp:lastModifiedBy>
  <cp:revision>6</cp:revision>
  <dcterms:created xsi:type="dcterms:W3CDTF">2017-12-24T16:59:43Z</dcterms:created>
  <dcterms:modified xsi:type="dcterms:W3CDTF">2017-12-24T17:23:17Z</dcterms:modified>
</cp:coreProperties>
</file>